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sldIdLst>
    <p:sldId id="280" r:id="rId3"/>
    <p:sldId id="279" r:id="rId4"/>
    <p:sldId id="371" r:id="rId5"/>
    <p:sldId id="372" r:id="rId6"/>
    <p:sldId id="37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C000"/>
    <a:srgbClr val="99FF66"/>
    <a:srgbClr val="9999FF"/>
    <a:srgbClr val="D8BEEC"/>
    <a:srgbClr val="002060"/>
    <a:srgbClr val="BCC301"/>
    <a:srgbClr val="FFD7AF"/>
    <a:srgbClr val="FFFFFF"/>
    <a:srgbClr val="FFE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1425" autoAdjust="0"/>
  </p:normalViewPr>
  <p:slideViewPr>
    <p:cSldViewPr>
      <p:cViewPr>
        <p:scale>
          <a:sx n="33" d="100"/>
          <a:sy n="33" d="100"/>
        </p:scale>
        <p:origin x="2364" y="162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38064"/>
      </p:ext>
    </p:extLst>
  </p:cSld>
  <p:clrMapOvr>
    <a:masterClrMapping/>
  </p:clrMapOvr>
  <p:transition spd="med" advClick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59396"/>
      </p:ext>
    </p:extLst>
  </p:cSld>
  <p:clrMapOvr>
    <a:masterClrMapping/>
  </p:clrMapOvr>
  <p:transition spd="med" advClick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61659"/>
      </p:ext>
    </p:extLst>
  </p:cSld>
  <p:clrMapOvr>
    <a:masterClrMapping/>
  </p:clrMapOvr>
  <p:transition spd="med" advClick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27738"/>
      </p:ext>
    </p:extLst>
  </p:cSld>
  <p:clrMapOvr>
    <a:masterClrMapping/>
  </p:clrMapOvr>
  <p:transition spd="med" advClick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49214"/>
      </p:ext>
    </p:extLst>
  </p:cSld>
  <p:clrMapOvr>
    <a:masterClrMapping/>
  </p:clrMapOvr>
  <p:transition spd="med" advClick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603497"/>
      </p:ext>
    </p:extLst>
  </p:cSld>
  <p:clrMapOvr>
    <a:masterClrMapping/>
  </p:clrMapOvr>
  <p:transition spd="med" advClick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39482"/>
      </p:ext>
    </p:extLst>
  </p:cSld>
  <p:clrMapOvr>
    <a:masterClrMapping/>
  </p:clrMapOvr>
  <p:transition spd="med" advClick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419728"/>
      </p:ext>
    </p:extLst>
  </p:cSld>
  <p:clrMapOvr>
    <a:masterClrMapping/>
  </p:clrMapOvr>
  <p:transition spd="med" advClick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09124"/>
      </p:ext>
    </p:extLst>
  </p:cSld>
  <p:clrMapOvr>
    <a:masterClrMapping/>
  </p:clrMapOvr>
  <p:transition spd="med" advClick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40907"/>
      </p:ext>
    </p:extLst>
  </p:cSld>
  <p:clrMapOvr>
    <a:masterClrMapping/>
  </p:clrMapOvr>
  <p:transition spd="med" advClick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604787"/>
      </p:ext>
    </p:extLst>
  </p:cSld>
  <p:clrMapOvr>
    <a:masterClrMapping/>
  </p:clrMapOvr>
  <p:transition spd="med" advClick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16153"/>
      </p:ext>
    </p:extLst>
  </p:cSld>
  <p:clrMapOvr>
    <a:masterClrMapping/>
  </p:clrMapOvr>
  <p:transition spd="med" advClick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39963"/>
      </p:ext>
    </p:extLst>
  </p:cSld>
  <p:clrMapOvr>
    <a:masterClrMapping/>
  </p:clrMapOvr>
  <p:transition spd="med" advClick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819505"/>
      </p:ext>
    </p:extLst>
  </p:cSld>
  <p:clrMapOvr>
    <a:masterClrMapping/>
  </p:clrMapOvr>
  <p:transition spd="med" advClick="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FDDFF-7D92-462A-B31D-F795340089C9}" type="datetimeFigureOut">
              <a:rPr lang="ru-RU" smtClean="0"/>
              <a:t>06.06.2025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FA70E-CBB2-4F69-848A-257A36762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557072"/>
      </p:ext>
    </p:extLst>
  </p:cSld>
  <p:clrMapOvr>
    <a:masterClrMapping/>
  </p:clrMapOvr>
  <p:transition spd="med" advClick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57818"/>
      </p:ext>
    </p:extLst>
  </p:cSld>
  <p:clrMapOvr>
    <a:masterClrMapping/>
  </p:clrMapOvr>
  <p:transition spd="med" advClick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16657"/>
      </p:ext>
    </p:extLst>
  </p:cSld>
  <p:clrMapOvr>
    <a:masterClrMapping/>
  </p:clrMapOvr>
  <p:transition spd="med" advClick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509592"/>
      </p:ext>
    </p:extLst>
  </p:cSld>
  <p:clrMapOvr>
    <a:masterClrMapping/>
  </p:clrMapOvr>
  <p:transition spd="med" advClick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78326"/>
      </p:ext>
    </p:extLst>
  </p:cSld>
  <p:clrMapOvr>
    <a:masterClrMapping/>
  </p:clrMapOvr>
  <p:transition spd="med" advClick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63394"/>
      </p:ext>
    </p:extLst>
  </p:cSld>
  <p:clrMapOvr>
    <a:masterClrMapping/>
  </p:clrMapOvr>
  <p:transition spd="med" advClick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929268"/>
      </p:ext>
    </p:extLst>
  </p:cSld>
  <p:clrMapOvr>
    <a:masterClrMapping/>
  </p:clrMapOvr>
  <p:transition spd="med" advClick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19853"/>
      </p:ext>
    </p:extLst>
  </p:cSld>
  <p:clrMapOvr>
    <a:masterClrMapping/>
  </p:clrMapOvr>
  <p:transition spd="med" advClick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5C07CE4-9661-4FC6-A8B5-8FABBEE3674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768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 advClick="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5C07CE4-9661-4FC6-A8B5-8FABBEE3674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260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 advClick="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logo_cab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image" Target="../media/image13.jpg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microsoft.com/office/2007/relationships/hdphoto" Target="../media/hdphoto4.wdp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6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png"/><Relationship Id="rId11" Type="http://schemas.openxmlformats.org/officeDocument/2006/relationships/image" Target="../media/image55.png"/><Relationship Id="rId5" Type="http://schemas.openxmlformats.org/officeDocument/2006/relationships/image" Target="../media/image50.png"/><Relationship Id="rId10" Type="http://schemas.microsoft.com/office/2007/relationships/hdphoto" Target="../media/hdphoto5.wdp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50954BF-6F0C-4837-9929-A0FA94F5D273}"/>
              </a:ext>
            </a:extLst>
          </p:cNvPr>
          <p:cNvSpPr/>
          <p:nvPr/>
        </p:nvSpPr>
        <p:spPr>
          <a:xfrm>
            <a:off x="1995190" y="1551563"/>
            <a:ext cx="8201617" cy="3508653"/>
          </a:xfrm>
          <a:prstGeom prst="rect">
            <a:avLst/>
          </a:prstGeom>
          <a:solidFill>
            <a:srgbClr val="FFFFFF">
              <a:alpha val="72157"/>
            </a:srgbClr>
          </a:solidFill>
          <a:ln w="762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14465">
              <a:defRPr/>
            </a:pPr>
            <a:endParaRPr lang="ru-RU" sz="4000" dirty="0">
              <a:solidFill>
                <a:prstClr val="black"/>
              </a:solidFill>
              <a:latin typeface="Segoe Print" panose="02000600000000000000" pitchFamily="2" charset="0"/>
            </a:endParaRPr>
          </a:p>
          <a:p>
            <a:pPr algn="ctr" defTabSz="914465">
              <a:defRPr/>
            </a:pPr>
            <a:r>
              <a:rPr lang="ru-RU" sz="4800" b="1" dirty="0">
                <a:solidFill>
                  <a:srgbClr val="C00000"/>
                </a:solidFill>
                <a:latin typeface="Segoe Print" panose="02000600000000000000" pitchFamily="2" charset="0"/>
              </a:rPr>
              <a:t>Звуки Ш и Ж</a:t>
            </a:r>
          </a:p>
          <a:p>
            <a:pPr algn="ctr" defTabSz="914465">
              <a:defRPr/>
            </a:pPr>
            <a:r>
              <a:rPr lang="ru-RU" sz="4000" b="1" dirty="0">
                <a:solidFill>
                  <a:schemeClr val="accent4"/>
                </a:solidFill>
                <a:latin typeface="Segoe Print" panose="02000600000000000000" pitchFamily="2" charset="0"/>
              </a:rPr>
              <a:t>в слогах, словах, предложениях</a:t>
            </a:r>
          </a:p>
          <a:p>
            <a:pPr algn="ctr" defTabSz="914465">
              <a:defRPr/>
            </a:pPr>
            <a:r>
              <a:rPr lang="ru-RU" sz="5400" b="1" dirty="0">
                <a:latin typeface="Segoe Print" panose="02000600000000000000" pitchFamily="2" charset="0"/>
              </a:rPr>
              <a:t>Джем</a:t>
            </a:r>
            <a:endParaRPr lang="ru-RU" sz="5400" b="1" dirty="0">
              <a:solidFill>
                <a:prstClr val="black"/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Рисунок 5">
            <a:hlinkClick r:id="rId3"/>
            <a:extLst>
              <a:ext uri="{FF2B5EF4-FFF2-40B4-BE49-F238E27FC236}">
                <a16:creationId xmlns:a16="http://schemas.microsoft.com/office/drawing/2014/main" id="{1E5A617F-8B71-4374-AED7-72896255DA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4" t="17772" r="27977" b="39619"/>
          <a:stretch/>
        </p:blipFill>
        <p:spPr>
          <a:xfrm>
            <a:off x="5147007" y="492442"/>
            <a:ext cx="1897981" cy="1698342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933D99-94B6-4EFD-AF3F-E3466FBE5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066800" y="3960177"/>
            <a:ext cx="2897823" cy="28978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44BD27-C8C9-4F3A-B717-A4581F60B0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9" b="5769"/>
          <a:stretch/>
        </p:blipFill>
        <p:spPr>
          <a:xfrm rot="170604">
            <a:off x="8444743" y="754951"/>
            <a:ext cx="2942154" cy="2602676"/>
          </a:xfrm>
          <a:prstGeom prst="rect">
            <a:avLst/>
          </a:prstGeom>
        </p:spPr>
      </p:pic>
      <p:pic>
        <p:nvPicPr>
          <p:cNvPr id="10" name="Рисунок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C9DADE-1B89-4852-951B-EC9262D694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4642" y="5330752"/>
            <a:ext cx="1407358" cy="1315288"/>
          </a:xfrm>
          <a:prstGeom prst="rect">
            <a:avLst/>
          </a:prstGeom>
        </p:spPr>
      </p:pic>
    </p:spTree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2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840" fill="hold">
                                          <p:stCondLst>
                                            <p:cond delay="84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840" fill="hold">
                                          <p:stCondLst>
                                            <p:cond delay="168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40" fill="hold">
                                          <p:stCondLst>
                                            <p:cond delay="25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840" fill="hold">
                                          <p:stCondLst>
                                            <p:cond delay="33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2" dur="42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840" fill="hold">
                                          <p:stCondLst>
                                            <p:cond delay="84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840" fill="hold">
                                          <p:stCondLst>
                                            <p:cond delay="168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840" fill="hold">
                                          <p:stCondLst>
                                            <p:cond delay="25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840" fill="hold">
                                          <p:stCondLst>
                                            <p:cond delay="336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27018AF-CE7C-4207-8FA8-5C21BFF9EE14}"/>
              </a:ext>
            </a:extLst>
          </p:cNvPr>
          <p:cNvSpPr/>
          <p:nvPr/>
        </p:nvSpPr>
        <p:spPr>
          <a:xfrm>
            <a:off x="352638" y="948463"/>
            <a:ext cx="10928637" cy="5578723"/>
          </a:xfrm>
          <a:prstGeom prst="roundRect">
            <a:avLst/>
          </a:prstGeom>
          <a:solidFill>
            <a:srgbClr val="FFFFFF">
              <a:alpha val="64000"/>
            </a:srgb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84F308-7A5B-464E-863E-35D2881BC97D}"/>
              </a:ext>
            </a:extLst>
          </p:cNvPr>
          <p:cNvSpPr txBox="1"/>
          <p:nvPr/>
        </p:nvSpPr>
        <p:spPr>
          <a:xfrm>
            <a:off x="1498389" y="325818"/>
            <a:ext cx="8788611" cy="369332"/>
          </a:xfrm>
          <a:prstGeom prst="rect">
            <a:avLst/>
          </a:prstGeom>
          <a:solidFill>
            <a:schemeClr val="bg1">
              <a:alpha val="78824"/>
            </a:schemeClr>
          </a:solidFill>
        </p:spPr>
        <p:txBody>
          <a:bodyPr wrap="square">
            <a:spAutoFit/>
          </a:bodyPr>
          <a:lstStyle/>
          <a:p>
            <a:pPr algn="ctr" defTabSz="914465">
              <a:defRPr/>
            </a:pPr>
            <a:r>
              <a:rPr lang="ru-RU" b="1" dirty="0">
                <a:solidFill>
                  <a:srgbClr val="C00000"/>
                </a:solidFill>
                <a:latin typeface="Segoe Print" panose="02000600000000000000" pitchFamily="2" charset="0"/>
              </a:rPr>
              <a:t>Найди одинаковые ягоды и назови слоги парами. 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E0250164-9550-4FAB-91E1-532F9CBC8097}"/>
              </a:ext>
            </a:extLst>
          </p:cNvPr>
          <p:cNvGrpSpPr/>
          <p:nvPr/>
        </p:nvGrpSpPr>
        <p:grpSpPr>
          <a:xfrm>
            <a:off x="6699793" y="2129732"/>
            <a:ext cx="2580741" cy="1981201"/>
            <a:chOff x="5212495" y="4406090"/>
            <a:chExt cx="2580741" cy="1981201"/>
          </a:xfrm>
        </p:grpSpPr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C55CD95E-2653-4C50-934F-49D79BE2E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2" b="1852"/>
            <a:stretch/>
          </p:blipFill>
          <p:spPr>
            <a:xfrm>
              <a:off x="5212495" y="4406090"/>
              <a:ext cx="2057400" cy="1981201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54FC480-69A6-4168-A274-9565122657A9}"/>
                </a:ext>
              </a:extLst>
            </p:cNvPr>
            <p:cNvSpPr txBox="1"/>
            <p:nvPr/>
          </p:nvSpPr>
          <p:spPr>
            <a:xfrm>
              <a:off x="6738556" y="4746312"/>
              <a:ext cx="1054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Ш</a:t>
              </a: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У</a:t>
              </a: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CC9F4DAB-339A-4378-88A1-87418D87C968}"/>
              </a:ext>
            </a:extLst>
          </p:cNvPr>
          <p:cNvGrpSpPr/>
          <p:nvPr/>
        </p:nvGrpSpPr>
        <p:grpSpPr>
          <a:xfrm>
            <a:off x="7034515" y="4533918"/>
            <a:ext cx="2133600" cy="1981200"/>
            <a:chOff x="2469723" y="1051305"/>
            <a:chExt cx="2133600" cy="1981200"/>
          </a:xfrm>
        </p:grpSpPr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DFB22827-6BDE-4A8C-A237-DE3DFF0CB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469723" y="1051305"/>
              <a:ext cx="2133600" cy="1981200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FEBDB73-3ED1-43CB-A11A-71864F857392}"/>
                </a:ext>
              </a:extLst>
            </p:cNvPr>
            <p:cNvSpPr txBox="1"/>
            <p:nvPr/>
          </p:nvSpPr>
          <p:spPr>
            <a:xfrm>
              <a:off x="3157293" y="2599454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Ж</a:t>
              </a: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И</a:t>
              </a: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8A1A3613-F092-4CD3-AC9A-CE81BA08BC08}"/>
              </a:ext>
            </a:extLst>
          </p:cNvPr>
          <p:cNvGrpSpPr/>
          <p:nvPr/>
        </p:nvGrpSpPr>
        <p:grpSpPr>
          <a:xfrm>
            <a:off x="448299" y="3614813"/>
            <a:ext cx="2133600" cy="1981200"/>
            <a:chOff x="2469723" y="1051305"/>
            <a:chExt cx="2133600" cy="1981200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0778EBED-7D20-4415-9565-47881499B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469723" y="1051305"/>
              <a:ext cx="2133600" cy="19812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D779D81-A484-4676-900B-F375F8BCCC5D}"/>
                </a:ext>
              </a:extLst>
            </p:cNvPr>
            <p:cNvSpPr txBox="1"/>
            <p:nvPr/>
          </p:nvSpPr>
          <p:spPr>
            <a:xfrm>
              <a:off x="3157293" y="2599454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Ш</a:t>
              </a: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И</a:t>
              </a: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B0A87B4C-3D95-4C05-8FEC-5AD659701A26}"/>
              </a:ext>
            </a:extLst>
          </p:cNvPr>
          <p:cNvGrpSpPr/>
          <p:nvPr/>
        </p:nvGrpSpPr>
        <p:grpSpPr>
          <a:xfrm>
            <a:off x="575076" y="1118783"/>
            <a:ext cx="2133600" cy="1981200"/>
            <a:chOff x="2469723" y="1051305"/>
            <a:chExt cx="2133600" cy="1981200"/>
          </a:xfrm>
        </p:grpSpPr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6408418F-47A1-45CB-A49B-F5A0F485F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469723" y="1051305"/>
              <a:ext cx="2133600" cy="198120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0CAFAA5-AE7D-4EAC-B962-C698B98208A1}"/>
                </a:ext>
              </a:extLst>
            </p:cNvPr>
            <p:cNvSpPr txBox="1"/>
            <p:nvPr/>
          </p:nvSpPr>
          <p:spPr>
            <a:xfrm>
              <a:off x="2606702" y="1684937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Ж</a:t>
              </a:r>
              <a:r>
                <a:rPr lang="ru-RU" sz="20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А</a:t>
              </a:r>
              <a:endPara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endParaRPr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F508582C-9527-4CCB-93E7-2A8A67E07FEE}"/>
              </a:ext>
            </a:extLst>
          </p:cNvPr>
          <p:cNvGrpSpPr/>
          <p:nvPr/>
        </p:nvGrpSpPr>
        <p:grpSpPr>
          <a:xfrm>
            <a:off x="2754476" y="1879463"/>
            <a:ext cx="2580741" cy="1981201"/>
            <a:chOff x="5212495" y="4406090"/>
            <a:chExt cx="2580741" cy="1981201"/>
          </a:xfrm>
        </p:grpSpPr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E85DF7A7-9458-4000-88A6-40C99FE7C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52" b="1852"/>
            <a:stretch/>
          </p:blipFill>
          <p:spPr>
            <a:xfrm>
              <a:off x="5212495" y="4406090"/>
              <a:ext cx="2057400" cy="1981201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1B6D786-C0D2-4F38-9C63-0E608E2E76B6}"/>
                </a:ext>
              </a:extLst>
            </p:cNvPr>
            <p:cNvSpPr txBox="1"/>
            <p:nvPr/>
          </p:nvSpPr>
          <p:spPr>
            <a:xfrm>
              <a:off x="6738556" y="4746312"/>
              <a:ext cx="10546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Ж</a:t>
              </a:r>
              <a:r>
                <a:rPr lang="ru-RU" sz="20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У</a:t>
              </a:r>
              <a:endPara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endParaRP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1379C30E-C9D6-4D7A-AD54-22BF0402DBE9}"/>
              </a:ext>
            </a:extLst>
          </p:cNvPr>
          <p:cNvGrpSpPr/>
          <p:nvPr/>
        </p:nvGrpSpPr>
        <p:grpSpPr>
          <a:xfrm>
            <a:off x="5110514" y="875844"/>
            <a:ext cx="1620464" cy="2007237"/>
            <a:chOff x="2600464" y="992327"/>
            <a:chExt cx="1620464" cy="2007237"/>
          </a:xfrm>
        </p:grpSpPr>
        <p:pic>
          <p:nvPicPr>
            <p:cNvPr id="79" name="Рисунок 78">
              <a:extLst>
                <a:ext uri="{FF2B5EF4-FFF2-40B4-BE49-F238E27FC236}">
                  <a16:creationId xmlns:a16="http://schemas.microsoft.com/office/drawing/2014/main" id="{C3D23DEF-B17E-4738-8EC6-04ECA896D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600464" y="992327"/>
              <a:ext cx="1620464" cy="1504717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83A0763-3818-4986-A6C1-92123B727764}"/>
                </a:ext>
              </a:extLst>
            </p:cNvPr>
            <p:cNvSpPr txBox="1"/>
            <p:nvPr/>
          </p:nvSpPr>
          <p:spPr>
            <a:xfrm>
              <a:off x="3157293" y="2599454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Ш</a:t>
              </a: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Э</a:t>
              </a:r>
            </a:p>
          </p:txBody>
        </p:sp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177C4EF9-6EAE-41FB-8D61-B0049BF14B36}"/>
              </a:ext>
            </a:extLst>
          </p:cNvPr>
          <p:cNvGrpSpPr/>
          <p:nvPr/>
        </p:nvGrpSpPr>
        <p:grpSpPr>
          <a:xfrm>
            <a:off x="9419906" y="3617901"/>
            <a:ext cx="1620464" cy="2007237"/>
            <a:chOff x="2600464" y="992327"/>
            <a:chExt cx="1620464" cy="2007237"/>
          </a:xfrm>
        </p:grpSpPr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id="{6E743238-6807-4BC7-9DBD-035A3C80A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600464" y="992327"/>
              <a:ext cx="1620464" cy="1504717"/>
            </a:xfrm>
            <a:prstGeom prst="rect">
              <a:avLst/>
            </a:prstGeom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3DBC3B3-84E8-4AD5-9281-6C7E433CDEAE}"/>
                </a:ext>
              </a:extLst>
            </p:cNvPr>
            <p:cNvSpPr txBox="1"/>
            <p:nvPr/>
          </p:nvSpPr>
          <p:spPr>
            <a:xfrm>
              <a:off x="3157293" y="2599454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Ж</a:t>
              </a: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Э</a:t>
              </a:r>
            </a:p>
          </p:txBody>
        </p:sp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DD5B40FD-2C7A-4846-8941-0E701C47360C}"/>
              </a:ext>
            </a:extLst>
          </p:cNvPr>
          <p:cNvGrpSpPr/>
          <p:nvPr/>
        </p:nvGrpSpPr>
        <p:grpSpPr>
          <a:xfrm>
            <a:off x="2696740" y="4481813"/>
            <a:ext cx="2133600" cy="1981200"/>
            <a:chOff x="2469723" y="1051305"/>
            <a:chExt cx="2133600" cy="1981200"/>
          </a:xfrm>
        </p:grpSpPr>
        <p:pic>
          <p:nvPicPr>
            <p:cNvPr id="85" name="Рисунок 84">
              <a:extLst>
                <a:ext uri="{FF2B5EF4-FFF2-40B4-BE49-F238E27FC236}">
                  <a16:creationId xmlns:a16="http://schemas.microsoft.com/office/drawing/2014/main" id="{F8CADC0C-F5A3-4705-826A-E5B7CC220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469723" y="1051305"/>
              <a:ext cx="2133600" cy="1981200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FB4E5B0-397D-4950-AE33-F4C8BC059147}"/>
                </a:ext>
              </a:extLst>
            </p:cNvPr>
            <p:cNvSpPr txBox="1"/>
            <p:nvPr/>
          </p:nvSpPr>
          <p:spPr>
            <a:xfrm>
              <a:off x="2606702" y="1684937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Ш</a:t>
              </a:r>
              <a:r>
                <a:rPr lang="ru-RU" sz="2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А</a:t>
              </a:r>
            </a:p>
          </p:txBody>
        </p:sp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8DB9EEF2-FA91-416B-84B7-8EF5340252A0}"/>
              </a:ext>
            </a:extLst>
          </p:cNvPr>
          <p:cNvGrpSpPr/>
          <p:nvPr/>
        </p:nvGrpSpPr>
        <p:grpSpPr>
          <a:xfrm>
            <a:off x="8945397" y="1333482"/>
            <a:ext cx="2133600" cy="1981200"/>
            <a:chOff x="2533081" y="1508782"/>
            <a:chExt cx="2133600" cy="1981200"/>
          </a:xfrm>
        </p:grpSpPr>
        <p:pic>
          <p:nvPicPr>
            <p:cNvPr id="88" name="Рисунок 87">
              <a:extLst>
                <a:ext uri="{FF2B5EF4-FFF2-40B4-BE49-F238E27FC236}">
                  <a16:creationId xmlns:a16="http://schemas.microsoft.com/office/drawing/2014/main" id="{AEFECB36-642E-4BEB-83D8-BD8FB4884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533081" y="1508782"/>
              <a:ext cx="2133600" cy="1981200"/>
            </a:xfrm>
            <a:prstGeom prst="rect">
              <a:avLst/>
            </a:prstGeom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8408A6-E1AF-40B9-958B-19BA40E92EFD}"/>
                </a:ext>
              </a:extLst>
            </p:cNvPr>
            <p:cNvSpPr txBox="1"/>
            <p:nvPr/>
          </p:nvSpPr>
          <p:spPr>
            <a:xfrm>
              <a:off x="2606702" y="1684937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Ш</a:t>
              </a:r>
              <a:r>
                <a:rPr lang="ru-RU" sz="20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О</a:t>
              </a:r>
              <a:endPara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endParaRPr>
            </a:p>
          </p:txBody>
        </p: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FC472D35-E7CF-4B4B-9D11-1F359F6B0CEC}"/>
              </a:ext>
            </a:extLst>
          </p:cNvPr>
          <p:cNvGrpSpPr/>
          <p:nvPr/>
        </p:nvGrpSpPr>
        <p:grpSpPr>
          <a:xfrm>
            <a:off x="4772603" y="3431786"/>
            <a:ext cx="2133600" cy="1981200"/>
            <a:chOff x="2533081" y="1508782"/>
            <a:chExt cx="2133600" cy="1981200"/>
          </a:xfrm>
        </p:grpSpPr>
        <p:pic>
          <p:nvPicPr>
            <p:cNvPr id="94" name="Рисунок 93">
              <a:extLst>
                <a:ext uri="{FF2B5EF4-FFF2-40B4-BE49-F238E27FC236}">
                  <a16:creationId xmlns:a16="http://schemas.microsoft.com/office/drawing/2014/main" id="{EB4CBA5E-64ED-42EC-AFD7-3EF428DFB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71" b="3571"/>
            <a:stretch/>
          </p:blipFill>
          <p:spPr>
            <a:xfrm>
              <a:off x="2533081" y="1508782"/>
              <a:ext cx="2133600" cy="1981200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7B7F89F-691B-4B51-8968-351C0479C573}"/>
                </a:ext>
              </a:extLst>
            </p:cNvPr>
            <p:cNvSpPr txBox="1"/>
            <p:nvPr/>
          </p:nvSpPr>
          <p:spPr>
            <a:xfrm>
              <a:off x="2606702" y="1684937"/>
              <a:ext cx="10527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err="1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Ж</a:t>
              </a:r>
              <a:r>
                <a:rPr lang="ru-RU" sz="20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Print" panose="02000600000000000000" pitchFamily="2" charset="0"/>
                </a:rPr>
                <a:t>О</a:t>
              </a:r>
              <a:endPara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endParaRPr>
            </a:p>
          </p:txBody>
        </p:sp>
      </p:grpSp>
      <p:pic>
        <p:nvPicPr>
          <p:cNvPr id="35" name="Рисунок 3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6F8C98-4DEE-498B-8852-847769C184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84642" y="5330752"/>
            <a:ext cx="1407358" cy="13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80246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: скругленные углы 107">
            <a:extLst>
              <a:ext uri="{FF2B5EF4-FFF2-40B4-BE49-F238E27FC236}">
                <a16:creationId xmlns:a16="http://schemas.microsoft.com/office/drawing/2014/main" id="{22556410-FBA8-4C04-9087-B07CF0C75F5E}"/>
              </a:ext>
            </a:extLst>
          </p:cNvPr>
          <p:cNvSpPr/>
          <p:nvPr/>
        </p:nvSpPr>
        <p:spPr>
          <a:xfrm>
            <a:off x="261576" y="781698"/>
            <a:ext cx="10887220" cy="5940933"/>
          </a:xfrm>
          <a:prstGeom prst="roundRect">
            <a:avLst/>
          </a:prstGeom>
          <a:solidFill>
            <a:srgbClr val="FFFFFF">
              <a:alpha val="83137"/>
            </a:srgb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Крест 115">
            <a:extLst>
              <a:ext uri="{FF2B5EF4-FFF2-40B4-BE49-F238E27FC236}">
                <a16:creationId xmlns:a16="http://schemas.microsoft.com/office/drawing/2014/main" id="{C9717D22-0867-4C30-AA29-254E9C854B5E}"/>
              </a:ext>
            </a:extLst>
          </p:cNvPr>
          <p:cNvSpPr/>
          <p:nvPr/>
        </p:nvSpPr>
        <p:spPr>
          <a:xfrm>
            <a:off x="9982200" y="135368"/>
            <a:ext cx="803977" cy="506095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67362">
              <a:defRPr/>
            </a:pPr>
            <a:endParaRPr lang="ru-RU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E0581FC-4FA4-4F08-8CCE-7CFA6016B696}"/>
              </a:ext>
            </a:extLst>
          </p:cNvPr>
          <p:cNvSpPr txBox="1"/>
          <p:nvPr/>
        </p:nvSpPr>
        <p:spPr>
          <a:xfrm>
            <a:off x="76200" y="76200"/>
            <a:ext cx="9906000" cy="584775"/>
          </a:xfrm>
          <a:prstGeom prst="rect">
            <a:avLst/>
          </a:prstGeom>
          <a:solidFill>
            <a:srgbClr val="FFC000">
              <a:alpha val="69804"/>
            </a:srgbClr>
          </a:solidFill>
        </p:spPr>
        <p:txBody>
          <a:bodyPr wrap="square">
            <a:spAutoFit/>
          </a:bodyPr>
          <a:lstStyle/>
          <a:p>
            <a:pPr algn="ctr" defTabSz="914465">
              <a:defRPr/>
            </a:pPr>
            <a:r>
              <a:rPr lang="ru-RU" sz="1600" b="1" dirty="0">
                <a:solidFill>
                  <a:srgbClr val="C00000"/>
                </a:solidFill>
                <a:latin typeface="Segoe Print" panose="02000600000000000000" pitchFamily="2" charset="0"/>
              </a:rPr>
              <a:t>Отдай баночки с джемом, на которых изображена картинка со звуком Ш –Маше, </a:t>
            </a:r>
          </a:p>
          <a:p>
            <a:pPr algn="ctr" defTabSz="914465">
              <a:defRPr/>
            </a:pPr>
            <a:r>
              <a:rPr lang="ru-RU" sz="1600" b="1" dirty="0">
                <a:solidFill>
                  <a:srgbClr val="C00000"/>
                </a:solidFill>
                <a:latin typeface="Segoe Print" panose="02000600000000000000" pitchFamily="2" charset="0"/>
              </a:rPr>
              <a:t>а Ж – Жене. Жми на баночку.</a:t>
            </a:r>
          </a:p>
        </p:txBody>
      </p: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71CBB964-1D51-4D3F-B925-0491954CBF6B}"/>
              </a:ext>
            </a:extLst>
          </p:cNvPr>
          <p:cNvGrpSpPr/>
          <p:nvPr/>
        </p:nvGrpSpPr>
        <p:grpSpPr>
          <a:xfrm>
            <a:off x="-248242" y="3223785"/>
            <a:ext cx="2839042" cy="3598277"/>
            <a:chOff x="-248242" y="3223785"/>
            <a:chExt cx="2839042" cy="3598277"/>
          </a:xfrm>
        </p:grpSpPr>
        <p:pic>
          <p:nvPicPr>
            <p:cNvPr id="144" name="Рисунок 143">
              <a:extLst>
                <a:ext uri="{FF2B5EF4-FFF2-40B4-BE49-F238E27FC236}">
                  <a16:creationId xmlns:a16="http://schemas.microsoft.com/office/drawing/2014/main" id="{3B2CD0B1-069D-4284-A5B8-48BD05EC9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02" r="8602"/>
            <a:stretch/>
          </p:blipFill>
          <p:spPr>
            <a:xfrm flipH="1">
              <a:off x="-248242" y="3393062"/>
              <a:ext cx="2839042" cy="3429000"/>
            </a:xfrm>
            <a:prstGeom prst="rect">
              <a:avLst/>
            </a:prstGeom>
          </p:spPr>
        </p:pic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3FDED219-265B-4504-BF3A-2F6C0B9D3B93}"/>
                </a:ext>
              </a:extLst>
            </p:cNvPr>
            <p:cNvSpPr txBox="1"/>
            <p:nvPr/>
          </p:nvSpPr>
          <p:spPr>
            <a:xfrm>
              <a:off x="995290" y="3223785"/>
              <a:ext cx="882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Маша</a:t>
              </a:r>
            </a:p>
          </p:txBody>
        </p: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7AC6E8D3-A0AA-4722-B02D-70BD300A009B}"/>
              </a:ext>
            </a:extLst>
          </p:cNvPr>
          <p:cNvGrpSpPr/>
          <p:nvPr/>
        </p:nvGrpSpPr>
        <p:grpSpPr>
          <a:xfrm>
            <a:off x="9067800" y="2895176"/>
            <a:ext cx="1981200" cy="3913916"/>
            <a:chOff x="9067800" y="2895176"/>
            <a:chExt cx="1981200" cy="3913916"/>
          </a:xfrm>
        </p:grpSpPr>
        <p:pic>
          <p:nvPicPr>
            <p:cNvPr id="147" name="Рисунок 146">
              <a:extLst>
                <a:ext uri="{FF2B5EF4-FFF2-40B4-BE49-F238E27FC236}">
                  <a16:creationId xmlns:a16="http://schemas.microsoft.com/office/drawing/2014/main" id="{6CB97AB8-4015-4858-803B-7CAF67858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69" r="23469"/>
            <a:stretch/>
          </p:blipFill>
          <p:spPr>
            <a:xfrm flipH="1">
              <a:off x="9067800" y="3075292"/>
              <a:ext cx="1981200" cy="3733800"/>
            </a:xfrm>
            <a:prstGeom prst="rect">
              <a:avLst/>
            </a:prstGeom>
          </p:spPr>
        </p:pic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21F57E21-410E-4759-B74A-E14A9F5C695D}"/>
                </a:ext>
              </a:extLst>
            </p:cNvPr>
            <p:cNvSpPr txBox="1"/>
            <p:nvPr/>
          </p:nvSpPr>
          <p:spPr>
            <a:xfrm>
              <a:off x="9770353" y="2895176"/>
              <a:ext cx="882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Женя</a:t>
              </a:r>
            </a:p>
          </p:txBody>
        </p:sp>
      </p:grpSp>
      <p:pic>
        <p:nvPicPr>
          <p:cNvPr id="149" name="Picture 2" descr="Picture background">
            <a:extLst>
              <a:ext uri="{FF2B5EF4-FFF2-40B4-BE49-F238E27FC236}">
                <a16:creationId xmlns:a16="http://schemas.microsoft.com/office/drawing/2014/main" id="{7AEB47A7-21E7-4B23-A7DC-48FF6E566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794" y="4896889"/>
            <a:ext cx="520950" cy="5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4" descr="Picture background">
            <a:extLst>
              <a:ext uri="{FF2B5EF4-FFF2-40B4-BE49-F238E27FC236}">
                <a16:creationId xmlns:a16="http://schemas.microsoft.com/office/drawing/2014/main" id="{33CDF729-7B75-4082-879A-CB308C304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77" y="5181596"/>
            <a:ext cx="448933" cy="4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" name="Группа 152">
            <a:extLst>
              <a:ext uri="{FF2B5EF4-FFF2-40B4-BE49-F238E27FC236}">
                <a16:creationId xmlns:a16="http://schemas.microsoft.com/office/drawing/2014/main" id="{27C8826D-EAAA-4B46-9B47-2B28B3EC92C9}"/>
              </a:ext>
            </a:extLst>
          </p:cNvPr>
          <p:cNvGrpSpPr/>
          <p:nvPr/>
        </p:nvGrpSpPr>
        <p:grpSpPr>
          <a:xfrm>
            <a:off x="5569726" y="1668537"/>
            <a:ext cx="2248602" cy="2248602"/>
            <a:chOff x="5521472" y="826690"/>
            <a:chExt cx="2248602" cy="2248602"/>
          </a:xfrm>
        </p:grpSpPr>
        <p:pic>
          <p:nvPicPr>
            <p:cNvPr id="154" name="Рисунок 153">
              <a:extLst>
                <a:ext uri="{FF2B5EF4-FFF2-40B4-BE49-F238E27FC236}">
                  <a16:creationId xmlns:a16="http://schemas.microsoft.com/office/drawing/2014/main" id="{5A00790D-3B6F-4EB5-9096-C4B88822D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21472" y="826690"/>
              <a:ext cx="2248602" cy="2248602"/>
            </a:xfrm>
            <a:prstGeom prst="rect">
              <a:avLst/>
            </a:prstGeom>
          </p:spPr>
        </p:pic>
        <p:pic>
          <p:nvPicPr>
            <p:cNvPr id="155" name="Рисунок 154">
              <a:extLst>
                <a:ext uri="{FF2B5EF4-FFF2-40B4-BE49-F238E27FC236}">
                  <a16:creationId xmlns:a16="http://schemas.microsoft.com/office/drawing/2014/main" id="{88813EF6-1F5D-496F-A4E0-2AE5319C1B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63553" y="1571109"/>
              <a:ext cx="964440" cy="964440"/>
            </a:xfrm>
            <a:prstGeom prst="rect">
              <a:avLst/>
            </a:prstGeom>
          </p:spPr>
        </p:pic>
      </p:grpSp>
      <p:grpSp>
        <p:nvGrpSpPr>
          <p:cNvPr id="156" name="Группа 155">
            <a:extLst>
              <a:ext uri="{FF2B5EF4-FFF2-40B4-BE49-F238E27FC236}">
                <a16:creationId xmlns:a16="http://schemas.microsoft.com/office/drawing/2014/main" id="{93628303-6267-4660-85A1-D1681BDA2EB8}"/>
              </a:ext>
            </a:extLst>
          </p:cNvPr>
          <p:cNvGrpSpPr/>
          <p:nvPr/>
        </p:nvGrpSpPr>
        <p:grpSpPr>
          <a:xfrm>
            <a:off x="1990321" y="1548034"/>
            <a:ext cx="2383353" cy="2383352"/>
            <a:chOff x="2432994" y="888222"/>
            <a:chExt cx="1996762" cy="2099944"/>
          </a:xfrm>
        </p:grpSpPr>
        <p:pic>
          <p:nvPicPr>
            <p:cNvPr id="157" name="Рисунок 156">
              <a:extLst>
                <a:ext uri="{FF2B5EF4-FFF2-40B4-BE49-F238E27FC236}">
                  <a16:creationId xmlns:a16="http://schemas.microsoft.com/office/drawing/2014/main" id="{41909201-35F0-4B45-88A5-2538082C8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32994" y="888222"/>
              <a:ext cx="1996762" cy="2099944"/>
            </a:xfrm>
            <a:prstGeom prst="rect">
              <a:avLst/>
            </a:prstGeom>
          </p:spPr>
        </p:pic>
        <p:pic>
          <p:nvPicPr>
            <p:cNvPr id="158" name="Рисунок 157">
              <a:extLst>
                <a:ext uri="{FF2B5EF4-FFF2-40B4-BE49-F238E27FC236}">
                  <a16:creationId xmlns:a16="http://schemas.microsoft.com/office/drawing/2014/main" id="{97BA5132-E3C4-4FF6-B98E-7D9172FA8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54624" y="1547436"/>
              <a:ext cx="932731" cy="980930"/>
            </a:xfrm>
            <a:prstGeom prst="rect">
              <a:avLst/>
            </a:prstGeom>
          </p:spPr>
        </p:pic>
      </p:grp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97130EBC-A208-4682-8C05-B1339274017D}"/>
              </a:ext>
            </a:extLst>
          </p:cNvPr>
          <p:cNvGrpSpPr/>
          <p:nvPr/>
        </p:nvGrpSpPr>
        <p:grpSpPr>
          <a:xfrm>
            <a:off x="7596522" y="751208"/>
            <a:ext cx="2279835" cy="2279835"/>
            <a:chOff x="7612174" y="1020926"/>
            <a:chExt cx="2279835" cy="2279835"/>
          </a:xfrm>
        </p:grpSpPr>
        <p:pic>
          <p:nvPicPr>
            <p:cNvPr id="160" name="Рисунок 159">
              <a:extLst>
                <a:ext uri="{FF2B5EF4-FFF2-40B4-BE49-F238E27FC236}">
                  <a16:creationId xmlns:a16="http://schemas.microsoft.com/office/drawing/2014/main" id="{AD1336EE-32F7-407C-94F5-CE96BEE1A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12174" y="1020926"/>
              <a:ext cx="2279835" cy="2279835"/>
            </a:xfrm>
            <a:prstGeom prst="rect">
              <a:avLst/>
            </a:prstGeom>
          </p:spPr>
        </p:pic>
        <p:pic>
          <p:nvPicPr>
            <p:cNvPr id="161" name="Рисунок 160">
              <a:extLst>
                <a:ext uri="{FF2B5EF4-FFF2-40B4-BE49-F238E27FC236}">
                  <a16:creationId xmlns:a16="http://schemas.microsoft.com/office/drawing/2014/main" id="{26A65B59-AE75-43D5-8058-A0DB823CF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07236" y="1765456"/>
              <a:ext cx="1196063" cy="1196063"/>
            </a:xfrm>
            <a:prstGeom prst="rect">
              <a:avLst/>
            </a:prstGeom>
          </p:spPr>
        </p:pic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786C3567-FA2B-419D-89B4-9986C14E7E23}"/>
              </a:ext>
            </a:extLst>
          </p:cNvPr>
          <p:cNvGrpSpPr/>
          <p:nvPr/>
        </p:nvGrpSpPr>
        <p:grpSpPr>
          <a:xfrm>
            <a:off x="2262145" y="4543259"/>
            <a:ext cx="2209197" cy="2209197"/>
            <a:chOff x="2573317" y="2937173"/>
            <a:chExt cx="2209197" cy="2209197"/>
          </a:xfrm>
        </p:grpSpPr>
        <p:pic>
          <p:nvPicPr>
            <p:cNvPr id="163" name="Рисунок 162">
              <a:extLst>
                <a:ext uri="{FF2B5EF4-FFF2-40B4-BE49-F238E27FC236}">
                  <a16:creationId xmlns:a16="http://schemas.microsoft.com/office/drawing/2014/main" id="{86F190C0-1A13-4301-996E-FEFC38D9C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3317" y="2937173"/>
              <a:ext cx="2209197" cy="2209197"/>
            </a:xfrm>
            <a:prstGeom prst="rect">
              <a:avLst/>
            </a:prstGeom>
          </p:spPr>
        </p:pic>
        <p:pic>
          <p:nvPicPr>
            <p:cNvPr id="164" name="Рисунок 163">
              <a:extLst>
                <a:ext uri="{FF2B5EF4-FFF2-40B4-BE49-F238E27FC236}">
                  <a16:creationId xmlns:a16="http://schemas.microsoft.com/office/drawing/2014/main" id="{141BA36D-089B-4EAD-BB64-D307FDD54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64730" y="3548987"/>
              <a:ext cx="1385944" cy="1385944"/>
            </a:xfrm>
            <a:prstGeom prst="rect">
              <a:avLst/>
            </a:prstGeom>
          </p:spPr>
        </p:pic>
      </p:grpSp>
      <p:grpSp>
        <p:nvGrpSpPr>
          <p:cNvPr id="165" name="Группа 164">
            <a:extLst>
              <a:ext uri="{FF2B5EF4-FFF2-40B4-BE49-F238E27FC236}">
                <a16:creationId xmlns:a16="http://schemas.microsoft.com/office/drawing/2014/main" id="{7E6BB96E-D181-4360-8A61-C7A928B15EED}"/>
              </a:ext>
            </a:extLst>
          </p:cNvPr>
          <p:cNvGrpSpPr/>
          <p:nvPr/>
        </p:nvGrpSpPr>
        <p:grpSpPr>
          <a:xfrm>
            <a:off x="5148812" y="4687278"/>
            <a:ext cx="2116706" cy="2116706"/>
            <a:chOff x="5154203" y="3551535"/>
            <a:chExt cx="2116706" cy="2116706"/>
          </a:xfrm>
        </p:grpSpPr>
        <p:pic>
          <p:nvPicPr>
            <p:cNvPr id="166" name="Рисунок 165">
              <a:extLst>
                <a:ext uri="{FF2B5EF4-FFF2-40B4-BE49-F238E27FC236}">
                  <a16:creationId xmlns:a16="http://schemas.microsoft.com/office/drawing/2014/main" id="{60A5107E-0F3D-47AF-B651-97ACDFF00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54203" y="3551535"/>
              <a:ext cx="2116706" cy="2116706"/>
            </a:xfrm>
            <a:prstGeom prst="rect">
              <a:avLst/>
            </a:prstGeom>
          </p:spPr>
        </p:pic>
        <p:pic>
          <p:nvPicPr>
            <p:cNvPr id="167" name="Рисунок 166">
              <a:extLst>
                <a:ext uri="{FF2B5EF4-FFF2-40B4-BE49-F238E27FC236}">
                  <a16:creationId xmlns:a16="http://schemas.microsoft.com/office/drawing/2014/main" id="{27DA8E30-F63A-4AE3-ADEE-2B6C7FD40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19584" y="3968291"/>
              <a:ext cx="1385944" cy="1385944"/>
            </a:xfrm>
            <a:prstGeom prst="rect">
              <a:avLst/>
            </a:prstGeom>
          </p:spPr>
        </p:pic>
      </p:grpSp>
      <p:grpSp>
        <p:nvGrpSpPr>
          <p:cNvPr id="168" name="Группа 167">
            <a:extLst>
              <a:ext uri="{FF2B5EF4-FFF2-40B4-BE49-F238E27FC236}">
                <a16:creationId xmlns:a16="http://schemas.microsoft.com/office/drawing/2014/main" id="{FA82218E-351F-428D-80BC-E66C479FB4B8}"/>
              </a:ext>
            </a:extLst>
          </p:cNvPr>
          <p:cNvGrpSpPr/>
          <p:nvPr/>
        </p:nvGrpSpPr>
        <p:grpSpPr>
          <a:xfrm>
            <a:off x="6962662" y="4782108"/>
            <a:ext cx="1981200" cy="1981200"/>
            <a:chOff x="6781510" y="4630144"/>
            <a:chExt cx="1981200" cy="1981200"/>
          </a:xfrm>
        </p:grpSpPr>
        <p:pic>
          <p:nvPicPr>
            <p:cNvPr id="169" name="Рисунок 168">
              <a:extLst>
                <a:ext uri="{FF2B5EF4-FFF2-40B4-BE49-F238E27FC236}">
                  <a16:creationId xmlns:a16="http://schemas.microsoft.com/office/drawing/2014/main" id="{8D546022-D545-485C-882B-445796784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1510" y="4630144"/>
              <a:ext cx="1981200" cy="1981200"/>
            </a:xfrm>
            <a:prstGeom prst="rect">
              <a:avLst/>
            </a:prstGeom>
          </p:spPr>
        </p:pic>
        <p:pic>
          <p:nvPicPr>
            <p:cNvPr id="170" name="Рисунок 169">
              <a:extLst>
                <a:ext uri="{FF2B5EF4-FFF2-40B4-BE49-F238E27FC236}">
                  <a16:creationId xmlns:a16="http://schemas.microsoft.com/office/drawing/2014/main" id="{EF1EC8C4-DE04-41B0-9E29-11CE6FD6A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6891" y="4949054"/>
              <a:ext cx="1283950" cy="1283950"/>
            </a:xfrm>
            <a:prstGeom prst="rect">
              <a:avLst/>
            </a:prstGeom>
          </p:spPr>
        </p:pic>
      </p:grpSp>
      <p:grpSp>
        <p:nvGrpSpPr>
          <p:cNvPr id="171" name="Группа 170">
            <a:extLst>
              <a:ext uri="{FF2B5EF4-FFF2-40B4-BE49-F238E27FC236}">
                <a16:creationId xmlns:a16="http://schemas.microsoft.com/office/drawing/2014/main" id="{0649F80A-943B-49AB-98B1-17A7C46EFE75}"/>
              </a:ext>
            </a:extLst>
          </p:cNvPr>
          <p:cNvGrpSpPr/>
          <p:nvPr/>
        </p:nvGrpSpPr>
        <p:grpSpPr>
          <a:xfrm>
            <a:off x="3893443" y="2879219"/>
            <a:ext cx="1912450" cy="1912450"/>
            <a:chOff x="3379882" y="4719757"/>
            <a:chExt cx="1912450" cy="1912450"/>
          </a:xfrm>
        </p:grpSpPr>
        <p:pic>
          <p:nvPicPr>
            <p:cNvPr id="172" name="Рисунок 171">
              <a:extLst>
                <a:ext uri="{FF2B5EF4-FFF2-40B4-BE49-F238E27FC236}">
                  <a16:creationId xmlns:a16="http://schemas.microsoft.com/office/drawing/2014/main" id="{F0B02830-E5D2-4EA9-9BD1-C96829106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79882" y="4719757"/>
              <a:ext cx="1912450" cy="1912450"/>
            </a:xfrm>
            <a:prstGeom prst="rect">
              <a:avLst/>
            </a:prstGeom>
          </p:spPr>
        </p:pic>
        <p:pic>
          <p:nvPicPr>
            <p:cNvPr id="173" name="Рисунок 172">
              <a:extLst>
                <a:ext uri="{FF2B5EF4-FFF2-40B4-BE49-F238E27FC236}">
                  <a16:creationId xmlns:a16="http://schemas.microsoft.com/office/drawing/2014/main" id="{9E34CE8E-ECDF-4A9C-807B-AAC8BF5E69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53598" y="5347587"/>
              <a:ext cx="1238279" cy="1238279"/>
            </a:xfrm>
            <a:prstGeom prst="rect">
              <a:avLst/>
            </a:prstGeom>
          </p:spPr>
        </p:pic>
      </p:grpSp>
      <p:grpSp>
        <p:nvGrpSpPr>
          <p:cNvPr id="174" name="Группа 173">
            <a:extLst>
              <a:ext uri="{FF2B5EF4-FFF2-40B4-BE49-F238E27FC236}">
                <a16:creationId xmlns:a16="http://schemas.microsoft.com/office/drawing/2014/main" id="{C3F02657-F80A-478A-AC28-69ECD221407C}"/>
              </a:ext>
            </a:extLst>
          </p:cNvPr>
          <p:cNvGrpSpPr/>
          <p:nvPr/>
        </p:nvGrpSpPr>
        <p:grpSpPr>
          <a:xfrm>
            <a:off x="522433" y="886439"/>
            <a:ext cx="1838185" cy="1838185"/>
            <a:chOff x="522433" y="886439"/>
            <a:chExt cx="1838185" cy="1838185"/>
          </a:xfrm>
        </p:grpSpPr>
        <p:pic>
          <p:nvPicPr>
            <p:cNvPr id="175" name="Рисунок 174">
              <a:extLst>
                <a:ext uri="{FF2B5EF4-FFF2-40B4-BE49-F238E27FC236}">
                  <a16:creationId xmlns:a16="http://schemas.microsoft.com/office/drawing/2014/main" id="{1DCD982A-692C-47B3-A526-69FA18DC5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433" y="886439"/>
              <a:ext cx="1838185" cy="1838185"/>
            </a:xfrm>
            <a:prstGeom prst="rect">
              <a:avLst/>
            </a:prstGeom>
          </p:spPr>
        </p:pic>
        <p:pic>
          <p:nvPicPr>
            <p:cNvPr id="176" name="Рисунок 175">
              <a:extLst>
                <a:ext uri="{FF2B5EF4-FFF2-40B4-BE49-F238E27FC236}">
                  <a16:creationId xmlns:a16="http://schemas.microsoft.com/office/drawing/2014/main" id="{479EF2CD-2C43-4048-B9D4-A0DCE1DF2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4670" y="1326125"/>
              <a:ext cx="1088031" cy="1088031"/>
            </a:xfrm>
            <a:prstGeom prst="rect">
              <a:avLst/>
            </a:prstGeom>
          </p:spPr>
        </p:pic>
      </p:grpSp>
      <p:grpSp>
        <p:nvGrpSpPr>
          <p:cNvPr id="177" name="Группа 176">
            <a:extLst>
              <a:ext uri="{FF2B5EF4-FFF2-40B4-BE49-F238E27FC236}">
                <a16:creationId xmlns:a16="http://schemas.microsoft.com/office/drawing/2014/main" id="{0E5718EC-4A66-4C74-8273-386890876306}"/>
              </a:ext>
            </a:extLst>
          </p:cNvPr>
          <p:cNvGrpSpPr/>
          <p:nvPr/>
        </p:nvGrpSpPr>
        <p:grpSpPr>
          <a:xfrm>
            <a:off x="7228209" y="2812524"/>
            <a:ext cx="2015445" cy="2015445"/>
            <a:chOff x="6945162" y="2835739"/>
            <a:chExt cx="2015445" cy="2015445"/>
          </a:xfrm>
        </p:grpSpPr>
        <p:pic>
          <p:nvPicPr>
            <p:cNvPr id="178" name="Рисунок 177">
              <a:extLst>
                <a:ext uri="{FF2B5EF4-FFF2-40B4-BE49-F238E27FC236}">
                  <a16:creationId xmlns:a16="http://schemas.microsoft.com/office/drawing/2014/main" id="{EC9D16CC-1478-4548-9057-8D644FEEA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945162" y="2835739"/>
              <a:ext cx="2015445" cy="2015445"/>
            </a:xfrm>
            <a:prstGeom prst="rect">
              <a:avLst/>
            </a:prstGeom>
          </p:spPr>
        </p:pic>
        <p:pic>
          <p:nvPicPr>
            <p:cNvPr id="179" name="Рисунок 178">
              <a:extLst>
                <a:ext uri="{FF2B5EF4-FFF2-40B4-BE49-F238E27FC236}">
                  <a16:creationId xmlns:a16="http://schemas.microsoft.com/office/drawing/2014/main" id="{12033073-439F-41CC-A50C-B0107005E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1540" y="3458627"/>
              <a:ext cx="1066359" cy="1066359"/>
            </a:xfrm>
            <a:prstGeom prst="rect">
              <a:avLst/>
            </a:prstGeom>
          </p:spPr>
        </p:pic>
      </p:grpSp>
      <p:grpSp>
        <p:nvGrpSpPr>
          <p:cNvPr id="180" name="Группа 179">
            <a:extLst>
              <a:ext uri="{FF2B5EF4-FFF2-40B4-BE49-F238E27FC236}">
                <a16:creationId xmlns:a16="http://schemas.microsoft.com/office/drawing/2014/main" id="{2DF57EAB-5236-4F39-982B-981CEF8CC37B}"/>
              </a:ext>
            </a:extLst>
          </p:cNvPr>
          <p:cNvGrpSpPr/>
          <p:nvPr/>
        </p:nvGrpSpPr>
        <p:grpSpPr>
          <a:xfrm>
            <a:off x="3753332" y="778276"/>
            <a:ext cx="2116900" cy="2116900"/>
            <a:chOff x="4121336" y="1753111"/>
            <a:chExt cx="2116900" cy="2116900"/>
          </a:xfrm>
        </p:grpSpPr>
        <p:pic>
          <p:nvPicPr>
            <p:cNvPr id="181" name="Рисунок 180">
              <a:extLst>
                <a:ext uri="{FF2B5EF4-FFF2-40B4-BE49-F238E27FC236}">
                  <a16:creationId xmlns:a16="http://schemas.microsoft.com/office/drawing/2014/main" id="{B8ABBF81-76F8-4A12-A39F-FDFD12EA9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21336" y="1753111"/>
              <a:ext cx="2116900" cy="2116900"/>
            </a:xfrm>
            <a:prstGeom prst="rect">
              <a:avLst/>
            </a:prstGeom>
          </p:spPr>
        </p:pic>
        <p:pic>
          <p:nvPicPr>
            <p:cNvPr id="182" name="Рисунок 181">
              <a:extLst>
                <a:ext uri="{FF2B5EF4-FFF2-40B4-BE49-F238E27FC236}">
                  <a16:creationId xmlns:a16="http://schemas.microsoft.com/office/drawing/2014/main" id="{A2361BFA-D1BB-4C30-A35F-49A6FF758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35227" y="2473402"/>
              <a:ext cx="1271727" cy="1271727"/>
            </a:xfrm>
            <a:prstGeom prst="rect">
              <a:avLst/>
            </a:prstGeom>
          </p:spPr>
        </p:pic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EDA4C28A-0CF7-4C43-B7E7-0C74DFD9D7C8}"/>
              </a:ext>
            </a:extLst>
          </p:cNvPr>
          <p:cNvSpPr txBox="1"/>
          <p:nvPr/>
        </p:nvSpPr>
        <p:spPr>
          <a:xfrm>
            <a:off x="9829800" y="609600"/>
            <a:ext cx="2248602" cy="95590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16138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Шапка, шкаф, желе, жаба, ёжик, каша, мишка, жук, кошка, дождевик</a:t>
            </a:r>
          </a:p>
        </p:txBody>
      </p:sp>
      <p:pic>
        <p:nvPicPr>
          <p:cNvPr id="45" name="Рисунок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F3379C7-0C03-4A42-BD16-16CCE7FF937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784642" y="5330752"/>
            <a:ext cx="1407358" cy="13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6464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01875 0.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43034 0.4715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10" y="2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0.58997 0.2092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05" y="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0.16641 -0.0759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20" y="-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55508 -0.058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47" y="-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44896 0.3590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48" y="1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11198 0.46806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9" y="2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-0.41536 -0.04213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68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-0.17396 0.39074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98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42721 0.23403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4" y="1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1"/>
                  </p:tgtEl>
                </p:cond>
              </p:nextCondLst>
            </p:seq>
          </p:childTnLst>
        </p:cTn>
      </p:par>
    </p:tnLst>
    <p:bldLst>
      <p:bldP spid="124" grpId="0" animBg="1"/>
      <p:bldP spid="1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C220B128-239F-4FC7-A8DA-BA1DF42FB324}"/>
              </a:ext>
            </a:extLst>
          </p:cNvPr>
          <p:cNvSpPr/>
          <p:nvPr/>
        </p:nvSpPr>
        <p:spPr>
          <a:xfrm>
            <a:off x="506036" y="788525"/>
            <a:ext cx="10972800" cy="6069475"/>
          </a:xfrm>
          <a:prstGeom prst="roundRect">
            <a:avLst/>
          </a:prstGeom>
          <a:solidFill>
            <a:srgbClr val="FFFFFF">
              <a:alpha val="83137"/>
            </a:srgbClr>
          </a:solidFill>
          <a:ln w="5715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506955-23C9-4C09-8CEA-8227584EA0C7}"/>
              </a:ext>
            </a:extLst>
          </p:cNvPr>
          <p:cNvSpPr txBox="1"/>
          <p:nvPr/>
        </p:nvSpPr>
        <p:spPr>
          <a:xfrm>
            <a:off x="533400" y="191869"/>
            <a:ext cx="9448800" cy="646331"/>
          </a:xfrm>
          <a:prstGeom prst="rect">
            <a:avLst/>
          </a:prstGeom>
          <a:solidFill>
            <a:srgbClr val="FFC000">
              <a:alpha val="70980"/>
            </a:srgbClr>
          </a:solidFill>
        </p:spPr>
        <p:txBody>
          <a:bodyPr wrap="square">
            <a:spAutoFit/>
          </a:bodyPr>
          <a:lstStyle/>
          <a:p>
            <a:pPr algn="ctr" defTabSz="914465">
              <a:defRPr/>
            </a:pPr>
            <a:r>
              <a:rPr lang="ru-RU" sz="1800" b="1" dirty="0">
                <a:solidFill>
                  <a:srgbClr val="C00000"/>
                </a:solidFill>
                <a:latin typeface="Segoe Print" panose="02000600000000000000" pitchFamily="2" charset="0"/>
              </a:rPr>
              <a:t>Какой звук в слове? </a:t>
            </a:r>
            <a:r>
              <a:rPr lang="ru-RU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звонкий Ж – жми на колокольчик, </a:t>
            </a:r>
          </a:p>
          <a:p>
            <a:pPr algn="ctr" defTabSz="914465">
              <a:defRPr/>
            </a:pPr>
            <a:r>
              <a:rPr lang="ru-RU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глухой Ш – на наушники.</a:t>
            </a:r>
            <a:endParaRPr lang="ru-RU" sz="1800" b="1" dirty="0">
              <a:solidFill>
                <a:srgbClr val="C00000"/>
              </a:solidFill>
              <a:latin typeface="Segoe Print" panose="02000600000000000000" pitchFamily="2" charset="0"/>
            </a:endParaRPr>
          </a:p>
        </p:txBody>
      </p:sp>
      <p:sp>
        <p:nvSpPr>
          <p:cNvPr id="6" name="Крест 5">
            <a:extLst>
              <a:ext uri="{FF2B5EF4-FFF2-40B4-BE49-F238E27FC236}">
                <a16:creationId xmlns:a16="http://schemas.microsoft.com/office/drawing/2014/main" id="{257BEF77-63E7-4986-ABA0-777C430AE4E0}"/>
              </a:ext>
            </a:extLst>
          </p:cNvPr>
          <p:cNvSpPr/>
          <p:nvPr/>
        </p:nvSpPr>
        <p:spPr>
          <a:xfrm>
            <a:off x="9982200" y="179705"/>
            <a:ext cx="803977" cy="506095"/>
          </a:xfrm>
          <a:prstGeom prst="plus">
            <a:avLst/>
          </a:prstGeom>
          <a:solidFill>
            <a:srgbClr val="C4552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67362">
              <a:defRPr/>
            </a:pPr>
            <a:endParaRPr lang="ru-RU" sz="105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945D82-5429-49E5-B345-110D8C17E919}"/>
              </a:ext>
            </a:extLst>
          </p:cNvPr>
          <p:cNvSpPr txBox="1"/>
          <p:nvPr/>
        </p:nvSpPr>
        <p:spPr>
          <a:xfrm>
            <a:off x="9829800" y="697964"/>
            <a:ext cx="2248602" cy="52411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16138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3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Жокей, шина, шампунь, джем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DF6EB89-936A-4A32-938F-D1C37750B0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7240" y="899991"/>
            <a:ext cx="1680366" cy="168036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B7A8084-2C57-4C18-A4A5-9FD237198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9535" y="905781"/>
            <a:ext cx="1631243" cy="163124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20C8F4B5-2CC5-4714-B7B9-EE6D67A6A4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13924" y="3703761"/>
            <a:ext cx="1700286" cy="170028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82E3CEB-7C1A-4996-92F3-82A30D65346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 b="3732"/>
          <a:stretch/>
        </p:blipFill>
        <p:spPr>
          <a:xfrm>
            <a:off x="7426378" y="3794594"/>
            <a:ext cx="1530001" cy="1411341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9FC76423-0BD0-4059-BB7D-9E2E9AC73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622" y="2509399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C48430C9-5CDB-432E-B5EE-18CB64F2D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251" y="5399757"/>
            <a:ext cx="1175826" cy="11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Picture background">
            <a:extLst>
              <a:ext uri="{FF2B5EF4-FFF2-40B4-BE49-F238E27FC236}">
                <a16:creationId xmlns:a16="http://schemas.microsoft.com/office/drawing/2014/main" id="{E7AA7D6E-CDAF-4DE8-A694-A1368983B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146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Picture background">
            <a:extLst>
              <a:ext uri="{FF2B5EF4-FFF2-40B4-BE49-F238E27FC236}">
                <a16:creationId xmlns:a16="http://schemas.microsoft.com/office/drawing/2014/main" id="{F91AE6F1-AE99-4F31-819C-30EB84D8B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48" y="5399757"/>
            <a:ext cx="1175826" cy="11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Picture background">
            <a:extLst>
              <a:ext uri="{FF2B5EF4-FFF2-40B4-BE49-F238E27FC236}">
                <a16:creationId xmlns:a16="http://schemas.microsoft.com/office/drawing/2014/main" id="{F63C2288-68A4-48E2-9FF8-61BC830E4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402" y="519441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Picture background">
            <a:extLst>
              <a:ext uri="{FF2B5EF4-FFF2-40B4-BE49-F238E27FC236}">
                <a16:creationId xmlns:a16="http://schemas.microsoft.com/office/drawing/2014/main" id="{899C843B-DB85-4CCB-ADB0-ADD6281BA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402" y="5194418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Picture background">
            <a:extLst>
              <a:ext uri="{FF2B5EF4-FFF2-40B4-BE49-F238E27FC236}">
                <a16:creationId xmlns:a16="http://schemas.microsoft.com/office/drawing/2014/main" id="{5194C4B1-1E3E-4F8E-B3D0-B011FDA77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774" y="2468842"/>
            <a:ext cx="1175826" cy="11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Picture background">
            <a:extLst>
              <a:ext uri="{FF2B5EF4-FFF2-40B4-BE49-F238E27FC236}">
                <a16:creationId xmlns:a16="http://schemas.microsoft.com/office/drawing/2014/main" id="{ADCABFE5-E1F1-4BFE-90D9-C76C3C19F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379" y="2468994"/>
            <a:ext cx="1175826" cy="11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наушники" descr="Picture background">
            <a:extLst>
              <a:ext uri="{FF2B5EF4-FFF2-40B4-BE49-F238E27FC236}">
                <a16:creationId xmlns:a16="http://schemas.microsoft.com/office/drawing/2014/main" id="{5C5DD11A-882A-43F4-8B42-E688BD233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374" y="2504198"/>
            <a:ext cx="1175826" cy="11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Picture background">
            <a:extLst>
              <a:ext uri="{FF2B5EF4-FFF2-40B4-BE49-F238E27FC236}">
                <a16:creationId xmlns:a16="http://schemas.microsoft.com/office/drawing/2014/main" id="{7481D97E-5B95-40D9-8CE8-865E1C846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790" y="5329262"/>
            <a:ext cx="1175826" cy="117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Picture background">
            <a:extLst>
              <a:ext uri="{FF2B5EF4-FFF2-40B4-BE49-F238E27FC236}">
                <a16:creationId xmlns:a16="http://schemas.microsoft.com/office/drawing/2014/main" id="{232F6DDF-AC2B-4300-927C-9F25F38D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510" y="2537024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Picture background">
            <a:extLst>
              <a:ext uri="{FF2B5EF4-FFF2-40B4-BE49-F238E27FC236}">
                <a16:creationId xmlns:a16="http://schemas.microsoft.com/office/drawing/2014/main" id="{5B6FA1CA-D1F4-4BB8-9FBE-4215CA8B3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934" y="5399757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5434D56-6DFA-4AC6-99FD-4506511A1C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84642" y="5330752"/>
            <a:ext cx="1407358" cy="13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47272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4E506955-23C9-4C09-8CEA-8227584EA0C7}"/>
              </a:ext>
            </a:extLst>
          </p:cNvPr>
          <p:cNvSpPr txBox="1"/>
          <p:nvPr/>
        </p:nvSpPr>
        <p:spPr>
          <a:xfrm>
            <a:off x="2078354" y="270955"/>
            <a:ext cx="803529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65">
              <a:defRPr/>
            </a:pPr>
            <a:r>
              <a:rPr lang="ru-RU" sz="1800" b="1" dirty="0">
                <a:solidFill>
                  <a:srgbClr val="C00000"/>
                </a:solidFill>
                <a:latin typeface="Segoe Print" panose="02000600000000000000" pitchFamily="2" charset="0"/>
              </a:rPr>
              <a:t>Вспомни картинки из заданий: что было, а чего не было?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18812CC-715D-4E1C-9CE7-5B80159D8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2481" y="4506218"/>
            <a:ext cx="2109029" cy="210902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9181D7A-54A8-4619-971F-B20C5FC94B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4433" y="4387768"/>
            <a:ext cx="1892619" cy="189261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3509731-EBC7-4BEA-ADD9-DF7BB398E0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1265" y="2393602"/>
            <a:ext cx="1285721" cy="1285721"/>
          </a:xfrm>
          <a:prstGeom prst="rect">
            <a:avLst/>
          </a:prstGeom>
        </p:spPr>
      </p:pic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58547BB5-AD97-4BBC-9A24-55CEA0E886E3}"/>
              </a:ext>
            </a:extLst>
          </p:cNvPr>
          <p:cNvGrpSpPr/>
          <p:nvPr/>
        </p:nvGrpSpPr>
        <p:grpSpPr>
          <a:xfrm>
            <a:off x="9927087" y="3606264"/>
            <a:ext cx="2109029" cy="2242127"/>
            <a:chOff x="-8046916" y="-517090"/>
            <a:chExt cx="5445015" cy="6057194"/>
          </a:xfrm>
        </p:grpSpPr>
        <p:pic>
          <p:nvPicPr>
            <p:cNvPr id="35" name="Picture 6">
              <a:extLst>
                <a:ext uri="{FF2B5EF4-FFF2-40B4-BE49-F238E27FC236}">
                  <a16:creationId xmlns:a16="http://schemas.microsoft.com/office/drawing/2014/main" id="{F7D261F4-D273-44CE-861F-63E7DEED85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3" b="1243"/>
            <a:stretch/>
          </p:blipFill>
          <p:spPr bwMode="auto">
            <a:xfrm>
              <a:off x="-8046916" y="204128"/>
              <a:ext cx="5445015" cy="53359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73B17A4F-0213-4DD0-8593-1CCFDF801CCB}"/>
                </a:ext>
              </a:extLst>
            </p:cNvPr>
            <p:cNvSpPr/>
            <p:nvPr/>
          </p:nvSpPr>
          <p:spPr>
            <a:xfrm>
              <a:off x="-7198223" y="-517090"/>
              <a:ext cx="3374734" cy="15166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5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7" name="Picture 6">
            <a:extLst>
              <a:ext uri="{FF2B5EF4-FFF2-40B4-BE49-F238E27FC236}">
                <a16:creationId xmlns:a16="http://schemas.microsoft.com/office/drawing/2014/main" id="{A0AB499D-A544-435C-A6AA-5FE88D881C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" r="30555"/>
          <a:stretch/>
        </p:blipFill>
        <p:spPr bwMode="auto">
          <a:xfrm>
            <a:off x="446162" y="3606264"/>
            <a:ext cx="1911716" cy="29626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>
            <a:extLst>
              <a:ext uri="{FF2B5EF4-FFF2-40B4-BE49-F238E27FC236}">
                <a16:creationId xmlns:a16="http://schemas.microsoft.com/office/drawing/2014/main" id="{D776945F-5D11-47E8-B8A8-BDF64CD93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4" b="13244"/>
          <a:stretch/>
        </p:blipFill>
        <p:spPr bwMode="auto">
          <a:xfrm>
            <a:off x="5490645" y="3961571"/>
            <a:ext cx="1784051" cy="131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238920-5704-4411-B0B1-62A3446019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10000" y1="49583" x2="10000" y2="49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945" y="5159907"/>
            <a:ext cx="1524000" cy="1524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FC2933-DDFE-4D60-B576-E1E595C819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467" y="3006770"/>
            <a:ext cx="1560835" cy="1089292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2368B74-B983-4028-81DE-3564968C11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8888" y="5896567"/>
            <a:ext cx="1128171" cy="78734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6EF8892-6EFC-439F-87B0-1F43F4FCEBB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781" y="5569316"/>
            <a:ext cx="1560835" cy="108929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C9614CEF-D464-450B-8603-8D4E03069E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10000" y1="49583" x2="10000" y2="49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24302" y="5159907"/>
            <a:ext cx="1524000" cy="152400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CAF83E2-2EE2-44A4-BA66-C9C40B281E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10000" y1="49583" x2="10000" y2="495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6755" y="4506218"/>
            <a:ext cx="989820" cy="989820"/>
          </a:xfrm>
          <a:prstGeom prst="rect">
            <a:avLst/>
          </a:prstGeom>
        </p:spPr>
      </p:pic>
      <p:pic>
        <p:nvPicPr>
          <p:cNvPr id="17" name="Рисунок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0947BCF-5BFA-4BBE-9553-1FE6A7CA99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84642" y="5330752"/>
            <a:ext cx="1407358" cy="131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80105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3089</TotalTime>
  <Words>114</Words>
  <Application>Microsoft Office PowerPoint</Application>
  <PresentationFormat>Широкоэкранный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Segoe Print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BOSS</dc:creator>
  <cp:lastModifiedBy>Яна Каирова</cp:lastModifiedBy>
  <cp:revision>483</cp:revision>
  <dcterms:created xsi:type="dcterms:W3CDTF">2015-10-20T13:37:17Z</dcterms:created>
  <dcterms:modified xsi:type="dcterms:W3CDTF">2025-06-06T10:41:51Z</dcterms:modified>
</cp:coreProperties>
</file>